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54C8FD-DBFF-4B3F-B0FE-C37112969446}">
          <p14:sldIdLst>
            <p14:sldId id="256"/>
            <p14:sldId id="257"/>
          </p14:sldIdLst>
        </p14:section>
        <p14:section name="Untitled Section" id="{50CF3233-2B8A-41F4-9B63-DD71C225F1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eanor O'Sullivan" userId="56f4b0b9-2b14-4f49-99e2-60259c7b7904" providerId="ADAL" clId="{788EF638-A6DB-47DE-8763-EDCB8E5D929B}"/>
    <pc:docChg chg="undo custSel addSld delSld modSld modSection">
      <pc:chgData name="Eleanor O'Sullivan" userId="56f4b0b9-2b14-4f49-99e2-60259c7b7904" providerId="ADAL" clId="{788EF638-A6DB-47DE-8763-EDCB8E5D929B}" dt="2024-07-20T13:43:50.456" v="374" actId="14100"/>
      <pc:docMkLst>
        <pc:docMk/>
      </pc:docMkLst>
      <pc:sldChg chg="addSp delSp modSp add">
        <pc:chgData name="Eleanor O'Sullivan" userId="56f4b0b9-2b14-4f49-99e2-60259c7b7904" providerId="ADAL" clId="{788EF638-A6DB-47DE-8763-EDCB8E5D929B}" dt="2024-07-20T13:43:50.456" v="374" actId="14100"/>
        <pc:sldMkLst>
          <pc:docMk/>
          <pc:sldMk cId="2578583993" sldId="257"/>
        </pc:sldMkLst>
        <pc:spChg chg="del mod">
          <ac:chgData name="Eleanor O'Sullivan" userId="56f4b0b9-2b14-4f49-99e2-60259c7b7904" providerId="ADAL" clId="{788EF638-A6DB-47DE-8763-EDCB8E5D929B}" dt="2024-07-19T21:36:48.498" v="353" actId="478"/>
          <ac:spMkLst>
            <pc:docMk/>
            <pc:sldMk cId="2578583993" sldId="257"/>
            <ac:spMk id="2" creationId="{5ED3FA0C-58E0-464B-93F5-30FC24F99B8E}"/>
          </ac:spMkLst>
        </pc:spChg>
        <pc:spChg chg="mod">
          <ac:chgData name="Eleanor O'Sullivan" userId="56f4b0b9-2b14-4f49-99e2-60259c7b7904" providerId="ADAL" clId="{788EF638-A6DB-47DE-8763-EDCB8E5D929B}" dt="2024-07-19T21:39:24.878" v="368" actId="27636"/>
          <ac:spMkLst>
            <pc:docMk/>
            <pc:sldMk cId="2578583993" sldId="257"/>
            <ac:spMk id="3" creationId="{D535BF18-DCFE-4077-A384-E43857CD47A4}"/>
          </ac:spMkLst>
        </pc:spChg>
        <pc:picChg chg="add mod">
          <ac:chgData name="Eleanor O'Sullivan" userId="56f4b0b9-2b14-4f49-99e2-60259c7b7904" providerId="ADAL" clId="{788EF638-A6DB-47DE-8763-EDCB8E5D929B}" dt="2024-07-20T13:43:50.456" v="374" actId="14100"/>
          <ac:picMkLst>
            <pc:docMk/>
            <pc:sldMk cId="2578583993" sldId="257"/>
            <ac:picMk id="5" creationId="{C48B19C2-27B7-4A98-BEF6-184E90EF5838}"/>
          </ac:picMkLst>
        </pc:picChg>
        <pc:picChg chg="add mod">
          <ac:chgData name="Eleanor O'Sullivan" userId="56f4b0b9-2b14-4f49-99e2-60259c7b7904" providerId="ADAL" clId="{788EF638-A6DB-47DE-8763-EDCB8E5D929B}" dt="2024-07-19T21:37:33.833" v="358" actId="14100"/>
          <ac:picMkLst>
            <pc:docMk/>
            <pc:sldMk cId="2578583993" sldId="257"/>
            <ac:picMk id="6" creationId="{634BFD0F-8652-49B5-B4A7-88BEDFFC4BC4}"/>
          </ac:picMkLst>
        </pc:picChg>
        <pc:picChg chg="add mod">
          <ac:chgData name="Eleanor O'Sullivan" userId="56f4b0b9-2b14-4f49-99e2-60259c7b7904" providerId="ADAL" clId="{788EF638-A6DB-47DE-8763-EDCB8E5D929B}" dt="2024-07-20T13:43:14.199" v="372" actId="1076"/>
          <ac:picMkLst>
            <pc:docMk/>
            <pc:sldMk cId="2578583993" sldId="257"/>
            <ac:picMk id="7" creationId="{354A899B-A468-43AA-940D-9E24581DCD1D}"/>
          </ac:picMkLst>
        </pc:picChg>
      </pc:sldChg>
    </pc:docChg>
  </pc:docChgLst>
  <pc:docChgLst>
    <pc:chgData name="Eleanor O'Sullivan" userId="56f4b0b9-2b14-4f49-99e2-60259c7b7904" providerId="ADAL" clId="{28C77A76-86FB-472D-8A71-9B34347DDED0}"/>
  </pc:docChgLst>
  <pc:docChgLst>
    <pc:chgData name="Eleanor O'Sullivan" userId="56f4b0b9-2b14-4f49-99e2-60259c7b7904" providerId="ADAL" clId="{375755BF-B767-4479-BB8E-835EB44A55CD}"/>
    <pc:docChg chg="custSel modSld">
      <pc:chgData name="Eleanor O'Sullivan" userId="56f4b0b9-2b14-4f49-99e2-60259c7b7904" providerId="ADAL" clId="{375755BF-B767-4479-BB8E-835EB44A55CD}" dt="2024-07-01T09:47:47.810" v="135" actId="1076"/>
      <pc:docMkLst>
        <pc:docMk/>
      </pc:docMkLst>
      <pc:sldChg chg="addSp modSp">
        <pc:chgData name="Eleanor O'Sullivan" userId="56f4b0b9-2b14-4f49-99e2-60259c7b7904" providerId="ADAL" clId="{375755BF-B767-4479-BB8E-835EB44A55CD}" dt="2024-07-01T09:47:47.810" v="135" actId="1076"/>
        <pc:sldMkLst>
          <pc:docMk/>
          <pc:sldMk cId="921884875" sldId="256"/>
        </pc:sldMkLst>
        <pc:spChg chg="mod">
          <ac:chgData name="Eleanor O'Sullivan" userId="56f4b0b9-2b14-4f49-99e2-60259c7b7904" providerId="ADAL" clId="{375755BF-B767-4479-BB8E-835EB44A55CD}" dt="2024-07-01T09:45:09.061" v="129" actId="20577"/>
          <ac:spMkLst>
            <pc:docMk/>
            <pc:sldMk cId="921884875" sldId="256"/>
            <ac:spMk id="5" creationId="{33D21B95-D9AB-416A-8348-B65E9A03EE19}"/>
          </ac:spMkLst>
        </pc:spChg>
        <pc:spChg chg="mod">
          <ac:chgData name="Eleanor O'Sullivan" userId="56f4b0b9-2b14-4f49-99e2-60259c7b7904" providerId="ADAL" clId="{375755BF-B767-4479-BB8E-835EB44A55CD}" dt="2024-07-01T09:45:06.204" v="126" actId="1076"/>
          <ac:spMkLst>
            <pc:docMk/>
            <pc:sldMk cId="921884875" sldId="256"/>
            <ac:spMk id="19" creationId="{AEC8D6A9-16B3-4AE4-9673-E174FBCB800C}"/>
          </ac:spMkLst>
        </pc:spChg>
        <pc:picChg chg="add mod">
          <ac:chgData name="Eleanor O'Sullivan" userId="56f4b0b9-2b14-4f49-99e2-60259c7b7904" providerId="ADAL" clId="{375755BF-B767-4479-BB8E-835EB44A55CD}" dt="2024-07-01T09:47:47.810" v="135" actId="1076"/>
          <ac:picMkLst>
            <pc:docMk/>
            <pc:sldMk cId="921884875" sldId="256"/>
            <ac:picMk id="2" creationId="{378BB1B7-1590-4076-BD30-421A3C477B89}"/>
          </ac:picMkLst>
        </pc:picChg>
      </pc:sldChg>
    </pc:docChg>
  </pc:docChgLst>
  <pc:docChgLst>
    <pc:chgData name="Eleanor O'Sullivan" userId="56f4b0b9-2b14-4f49-99e2-60259c7b7904" providerId="ADAL" clId="{4CA6A3D1-6E15-43CF-8A65-C72F079F81CD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716E4-A5BC-49D5-A784-D44B37C6ED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4EE1A5-942B-4914-B72D-D8EF30073F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F7A10-2094-4C07-B049-8CA9BB5AA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3145-39D3-4E0D-9B08-DEE1E58855E0}" type="datetimeFigureOut">
              <a:rPr lang="en-IE" smtClean="0"/>
              <a:t>20/07/2024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522B7-B8CF-4EE5-BC59-6C292BD37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47C6-F04D-411D-B8B7-CB3F91E61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870-007E-4F93-BAD1-E37769E19CF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52889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AF274-B39A-4A55-A2B8-0FBDAB2C2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A60771-A3DC-4700-BF89-A19EBC25CF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0C71E-0947-4410-A9C7-43C35D957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3145-39D3-4E0D-9B08-DEE1E58855E0}" type="datetimeFigureOut">
              <a:rPr lang="en-IE" smtClean="0"/>
              <a:t>20/07/2024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2F6FB-175B-4791-B9D7-92FAEDD90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A9F63-418D-4441-BD7D-49F9C91CF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870-007E-4F93-BAD1-E37769E19CF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87427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A8ED4D-154A-46A5-9997-D9E092F056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CA8D72-C280-4694-8D39-A8EBC0E0B8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F2945-79F6-4BF2-993A-B20D2C48B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3145-39D3-4E0D-9B08-DEE1E58855E0}" type="datetimeFigureOut">
              <a:rPr lang="en-IE" smtClean="0"/>
              <a:t>20/07/2024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2D28C-FD0B-4714-9596-9189D2CAD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9F0BD7-F18F-4F70-A848-0B20F0176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870-007E-4F93-BAD1-E37769E19CF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30879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EE398-39F0-4BF1-9E30-A2FB921FD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669BD-7693-4720-BB67-EDB267A90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D4736-34C7-4CF3-BDB1-84D8080FB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3145-39D3-4E0D-9B08-DEE1E58855E0}" type="datetimeFigureOut">
              <a:rPr lang="en-IE" smtClean="0"/>
              <a:t>20/07/2024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5C853-B8CE-44BF-A3EF-3CFD670A0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1807B-E759-42CF-B589-5E736853A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870-007E-4F93-BAD1-E37769E19CF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10064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0B9B3-18FD-4CBD-B3A4-F8C72116E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8C3BA9-88C2-493B-BB3D-F87388876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D183E-AB35-4182-9B3A-B8F618998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3145-39D3-4E0D-9B08-DEE1E58855E0}" type="datetimeFigureOut">
              <a:rPr lang="en-IE" smtClean="0"/>
              <a:t>20/07/2024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88B87-4AC6-4473-9726-D543966D0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DAC462-CDF7-4128-B651-5D1DBC2B2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870-007E-4F93-BAD1-E37769E19CF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99911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03DEA-0F10-467A-AC99-1B31479E1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D3A919-BDCE-4A2A-A759-B49573ACC9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99C35B-CF77-4808-B984-8A500E47D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20079B-3CA7-4449-8782-F5D1BA4F3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3145-39D3-4E0D-9B08-DEE1E58855E0}" type="datetimeFigureOut">
              <a:rPr lang="en-IE" smtClean="0"/>
              <a:t>20/07/2024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051666-2ED0-4E14-84C7-38475D4C3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2858B-6115-475D-9CF9-F5496A101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870-007E-4F93-BAD1-E37769E19CF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31461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41BF1-1B8F-446D-AFA0-D882F2D32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7AAFB5-F0C5-42E9-86EF-F0075A1D2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3E3395-BC8E-44EA-9E38-4C6742A23E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FD4288-850C-427C-AE8B-C7B7DC6CC6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E8BF62-AB86-4DA4-A0E9-4E863A345F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52C266-9A56-4749-B9D6-8E3419BED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3145-39D3-4E0D-9B08-DEE1E58855E0}" type="datetimeFigureOut">
              <a:rPr lang="en-IE" smtClean="0"/>
              <a:t>20/07/2024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56F846-7431-47E3-806A-6F5B5161B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434AC5-BF24-4A67-9478-2B8B7EE9A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870-007E-4F93-BAD1-E37769E19CF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024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BA18C-E6FB-43D6-BA30-4AB9EB032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B05BF5-7949-4D03-9043-F9D11FC43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3145-39D3-4E0D-9B08-DEE1E58855E0}" type="datetimeFigureOut">
              <a:rPr lang="en-IE" smtClean="0"/>
              <a:t>20/07/2024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6FE9B1-52E3-4F32-8E97-B30C2401A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0ED008-5D12-4D32-B888-40913DA9C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870-007E-4F93-BAD1-E37769E19CF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65066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9125D5-C6C5-4E53-903C-E1F33BA27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3145-39D3-4E0D-9B08-DEE1E58855E0}" type="datetimeFigureOut">
              <a:rPr lang="en-IE" smtClean="0"/>
              <a:t>20/07/2024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614935-46A1-4807-8121-CD7033D11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3DCEDB-F443-4211-BD9B-0D0D3EFDB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870-007E-4F93-BAD1-E37769E19CF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38013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36A66-2119-45C8-9E4A-2C4ED6F49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BC0DF-5706-4FC2-B844-9A253E963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F11C5B-F046-415D-996F-E0DE1E3DFD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F36EA2-1404-49D8-BD92-1BA08B30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3145-39D3-4E0D-9B08-DEE1E58855E0}" type="datetimeFigureOut">
              <a:rPr lang="en-IE" smtClean="0"/>
              <a:t>20/07/2024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7EB486-99FC-4294-B3F0-D4D51743D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64C4E5-51FB-4991-A527-AF2EFC6DA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870-007E-4F93-BAD1-E37769E19CF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80530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79C5B-88CF-4013-AE3D-C5977F66E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A5881A-7A9D-491A-9E46-7A5E0420E8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D4E9C6-04D7-47F8-BCE6-002C9646E8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083421-02EE-447D-8A15-6454AB5D6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3145-39D3-4E0D-9B08-DEE1E58855E0}" type="datetimeFigureOut">
              <a:rPr lang="en-IE" smtClean="0"/>
              <a:t>20/07/2024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72908D-FFD5-4DFB-81F2-2AEFE3724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6E5403-E48A-40CD-BC4C-4DA884B23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1870-007E-4F93-BAD1-E37769E19CF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2843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AB3BC7-54B6-49CE-AE94-58FFDBADA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EB0685-0B70-4D78-B03E-A49364BEB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6A206-74B0-4539-B9DC-3B6A2D69C3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13145-39D3-4E0D-9B08-DEE1E58855E0}" type="datetimeFigureOut">
              <a:rPr lang="en-IE" smtClean="0"/>
              <a:t>20/07/2024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9487C8-96C6-4913-938B-C3E16619DA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F078A-9FBA-46AA-8068-645D4D5B3E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61870-007E-4F93-BAD1-E37769E19CF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4742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D21B95-D9AB-416A-8348-B65E9A03E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1903308"/>
            <a:ext cx="11326586" cy="470976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E" sz="3500" b="1" dirty="0"/>
              <a:t> Due to a medical condition, I need to request:</a:t>
            </a:r>
          </a:p>
          <a:p>
            <a:pPr marL="0" indent="0" algn="ctr">
              <a:buNone/>
            </a:pPr>
            <a:endParaRPr lang="en-IE" sz="3500" b="1" dirty="0"/>
          </a:p>
          <a:p>
            <a:pPr marL="0" indent="0">
              <a:buNone/>
            </a:pPr>
            <a:r>
              <a:rPr lang="en-IE" sz="3500" b="1" dirty="0"/>
              <a:t>□ Modified food/drinks:___________________________</a:t>
            </a:r>
          </a:p>
          <a:p>
            <a:pPr marL="0" indent="0">
              <a:buNone/>
            </a:pPr>
            <a:endParaRPr lang="en-IE" sz="3500" b="1" dirty="0"/>
          </a:p>
          <a:p>
            <a:pPr marL="0" indent="0">
              <a:buNone/>
            </a:pPr>
            <a:r>
              <a:rPr lang="en-IE" sz="3500" b="1" dirty="0"/>
              <a:t>□ A little patience when I’m speaking</a:t>
            </a:r>
          </a:p>
          <a:p>
            <a:pPr marL="0" indent="0">
              <a:buNone/>
            </a:pPr>
            <a:endParaRPr lang="en-IE" sz="3500" b="1" dirty="0"/>
          </a:p>
          <a:p>
            <a:pPr marL="0" indent="0">
              <a:buNone/>
            </a:pPr>
            <a:r>
              <a:rPr lang="en-IE" sz="3500" b="1" dirty="0"/>
              <a:t>□ Immediate bathroom access   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sz="3000" b="1" i="1" dirty="0">
                <a:solidFill>
                  <a:srgbClr val="009900"/>
                </a:solidFill>
              </a:rPr>
              <a:t>Thank you for your understanding</a:t>
            </a:r>
          </a:p>
          <a:p>
            <a:endParaRPr lang="en-IE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E27AB50-FA5D-4E5C-9AAD-E008465C8E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692" y="0"/>
            <a:ext cx="5239523" cy="142951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DE1C714-E910-45F1-8C19-AB455CCD61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6857" y="63619"/>
            <a:ext cx="1325336" cy="1664033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EC8D6A9-16B3-4AE4-9673-E174FBCB800C}"/>
              </a:ext>
            </a:extLst>
          </p:cNvPr>
          <p:cNvSpPr txBox="1"/>
          <p:nvPr/>
        </p:nvSpPr>
        <p:spPr>
          <a:xfrm>
            <a:off x="8188779" y="6142394"/>
            <a:ext cx="3804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/>
              <a:t>Irish Cancer Society Free Support Line:</a:t>
            </a:r>
          </a:p>
          <a:p>
            <a:r>
              <a:rPr lang="en-IE" b="1" dirty="0"/>
              <a:t>  1800 200 700                www.cancer.ie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6CB7C9-D309-46BA-A12F-C1E2A082CBF6}"/>
              </a:ext>
            </a:extLst>
          </p:cNvPr>
          <p:cNvSpPr/>
          <p:nvPr/>
        </p:nvSpPr>
        <p:spPr>
          <a:xfrm>
            <a:off x="89807" y="1072311"/>
            <a:ext cx="51271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3200" b="1" dirty="0">
                <a:solidFill>
                  <a:srgbClr val="008000"/>
                </a:solidFill>
              </a:rPr>
              <a:t>Putting Patients First</a:t>
            </a:r>
          </a:p>
          <a:p>
            <a:r>
              <a:rPr lang="en-IE" sz="1600" b="1" dirty="0">
                <a:solidFill>
                  <a:srgbClr val="008000"/>
                </a:solidFill>
              </a:rPr>
              <a:t>www.theihns.com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8BB1B7-1590-4076-BD30-421A3C477B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5286" y="4694465"/>
            <a:ext cx="1518193" cy="1073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884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5BF18-DCFE-4077-A384-E43857CD47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436" y="2000250"/>
            <a:ext cx="10515600" cy="4475161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IE" dirty="0"/>
              <a:t>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IE" dirty="0"/>
              <a:t>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IE" dirty="0"/>
              <a:t>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IE" dirty="0"/>
              <a:t>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IE" dirty="0"/>
              <a:t>_______________________________________________________</a:t>
            </a:r>
          </a:p>
          <a:p>
            <a:pPr>
              <a:lnSpc>
                <a:spcPct val="150000"/>
              </a:lnSpc>
            </a:pPr>
            <a:r>
              <a:rPr lang="en-IE" dirty="0"/>
              <a:t>_______________________________________________________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8B19C2-27B7-4A98-BEF6-184E90EF58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990" y="141820"/>
            <a:ext cx="1589009" cy="167028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34BFD0F-8652-49B5-B4A7-88BEDFFC4B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13" y="92077"/>
            <a:ext cx="1442357" cy="181095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54A899B-A468-43AA-940D-9E24581DCD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422" y="382589"/>
            <a:ext cx="5239523" cy="1429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583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d1ac91c4-9f02-4eca-84e8-8beb613dd47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626479FD78C44C961CB91816675470" ma:contentTypeVersion="20" ma:contentTypeDescription="Create a new document." ma:contentTypeScope="" ma:versionID="60e3acf94956b58e89a6ef718258aac1">
  <xsd:schema xmlns:xsd="http://www.w3.org/2001/XMLSchema" xmlns:xs="http://www.w3.org/2001/XMLSchema" xmlns:p="http://schemas.microsoft.com/office/2006/metadata/properties" xmlns:ns1="http://schemas.microsoft.com/sharepoint/v3" xmlns:ns3="285b1c0a-d46e-451f-8329-4ece381baae6" xmlns:ns4="d1ac91c4-9f02-4eca-84e8-8beb613dd474" targetNamespace="http://schemas.microsoft.com/office/2006/metadata/properties" ma:root="true" ma:fieldsID="12545d2e296eae77c63cc213056820d4" ns1:_="" ns3:_="" ns4:_="">
    <xsd:import namespace="http://schemas.microsoft.com/sharepoint/v3"/>
    <xsd:import namespace="285b1c0a-d46e-451f-8329-4ece381baae6"/>
    <xsd:import namespace="d1ac91c4-9f02-4eca-84e8-8beb613dd47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1:_ip_UnifiedCompliancePolicyProperties" minOccurs="0"/>
                <xsd:element ref="ns1:_ip_UnifiedCompliancePolicyUIAc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5b1c0a-d46e-451f-8329-4ece381baae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ac91c4-9f02-4eca-84e8-8beb613dd4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4" nillable="true" ma:displayName="_activity" ma:hidden="true" ma:internalName="_activity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9235EA-22F8-4F3A-9BC1-CE39F9666B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CD62AC-1581-4355-82D2-0D64F41886CA}">
  <ds:schemaRefs>
    <ds:schemaRef ds:uri="http://schemas.microsoft.com/office/infopath/2007/PartnerControls"/>
    <ds:schemaRef ds:uri="http://schemas.microsoft.com/office/2006/documentManagement/types"/>
    <ds:schemaRef ds:uri="http://schemas.microsoft.com/sharepoint/v3"/>
    <ds:schemaRef ds:uri="285b1c0a-d46e-451f-8329-4ece381baae6"/>
    <ds:schemaRef ds:uri="http://purl.org/dc/dcmitype/"/>
    <ds:schemaRef ds:uri="http://schemas.openxmlformats.org/package/2006/metadata/core-properties"/>
    <ds:schemaRef ds:uri="http://purl.org/dc/elements/1.1/"/>
    <ds:schemaRef ds:uri="http://www.w3.org/XML/1998/namespace"/>
    <ds:schemaRef ds:uri="d1ac91c4-9f02-4eca-84e8-8beb613dd474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0860472-4FAA-437A-AED6-B902B7B2A6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85b1c0a-d46e-451f-8329-4ece381baae6"/>
    <ds:schemaRef ds:uri="d1ac91c4-9f02-4eca-84e8-8beb613dd4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1014</TotalTime>
  <Words>64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Irish Head &amp; Neck Cancer Society</dc:title>
  <dc:creator>Eleanor O'Sullivan</dc:creator>
  <cp:lastModifiedBy>Eleanor O'Sullivan</cp:lastModifiedBy>
  <cp:revision>14</cp:revision>
  <cp:lastPrinted>2024-03-04T11:22:50Z</cp:lastPrinted>
  <dcterms:created xsi:type="dcterms:W3CDTF">2023-11-17T16:31:01Z</dcterms:created>
  <dcterms:modified xsi:type="dcterms:W3CDTF">2024-07-20T13:44:35Z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0x01010054626479FD78C44C961CB91816675470</vt:lpwstr>
  </property>
</Properties>
</file>