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9105-E643-706D-DD82-8DA86EFDB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8AA5A-F8C3-6183-E352-4E1F2C929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E290A-58E7-611B-2A1D-52401501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4560-8AE2-4755-BE0D-D154E67247AD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07A52-62D5-9FE9-FE88-572E78C1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64219-4C38-6753-EA79-D9BD3A10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B60-DDF0-4A3C-A06D-1D6C5FE8E4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161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ED3B-1004-61DE-8607-2F9F87A8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D65E3-2D0A-7E37-0F99-F6568D235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2E817-8805-75E2-8FD2-CC0C0CDF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4560-8AE2-4755-BE0D-D154E67247AD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052B-37FF-2CF2-634E-63A7B2E3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0C54B-0152-4A1D-9547-2FC7411D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B60-DDF0-4A3C-A06D-1D6C5FE8E4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43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ACF709-C7B0-5651-77FD-9509AD998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CD70F-1949-356A-27BB-75CF588E8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39A02-99AA-37CD-CB8E-E936A8D7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4560-8AE2-4755-BE0D-D154E67247AD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F6E0-8BEF-A928-4B91-EA245142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5A44C-DE51-65D2-D30A-FD36F7B0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B60-DDF0-4A3C-A06D-1D6C5FE8E4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14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D750-DC0A-3D89-A83D-C1288D11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78A43-78C8-B46A-355D-9F7F45E8F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2476E-C8DC-3BAE-65A2-C8A365DA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4560-8AE2-4755-BE0D-D154E67247AD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34950-4764-B50A-6DFB-ABC19D20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9ACEB-F367-BC3B-FA27-32E37004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B60-DDF0-4A3C-A06D-1D6C5FE8E4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2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334F-305E-DFC6-B35F-A4F3AC85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6B6BC-DED3-DFFA-7B9D-62DD7BE9C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F7E72-4FEC-62C0-17D8-7DDC9AED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4560-8AE2-4755-BE0D-D154E67247AD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EAB91-97C9-0332-EE65-FE0901BB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C64DD-1327-75CF-827A-C10A0906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B60-DDF0-4A3C-A06D-1D6C5FE8E4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730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7EF2-B744-50B7-DD3C-DF204BD3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B94A8-1974-B525-2912-8540DADFD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AF97E-E85D-C30F-B0FF-4E2260B22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7F38F-C8CC-F74A-EDF6-AAB33279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4560-8AE2-4755-BE0D-D154E67247AD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E030F-3CF5-27C6-D537-6738A068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3E114-11CE-21D2-3D26-BA70780F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B60-DDF0-4A3C-A06D-1D6C5FE8E4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1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C3C84-4723-5A1A-7E1D-7CECDC6A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5E5B0-B712-827B-ED38-3F0AA920D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269CF-F0D8-AEC7-2597-598D3DCD7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046C1F-8EE3-06AF-AEAA-A5BD22002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B8459-EFC6-B261-3B9C-7BC1B6330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E5181-7F02-C420-36CA-867B25F78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4560-8AE2-4755-BE0D-D154E67247AD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FEA640-B2B0-2C76-E690-A22C2974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62C4A2-80D9-2FCE-2DBB-CF134B95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B60-DDF0-4A3C-A06D-1D6C5FE8E4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10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33E0-D01F-CB37-325A-0B03DF02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2A0627-256B-4FBC-7C83-B0A53A470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4560-8AE2-4755-BE0D-D154E67247AD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93B06-79BE-2460-B178-C68BE3A1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0BC23-C665-A583-8D4F-559F9FB0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B60-DDF0-4A3C-A06D-1D6C5FE8E4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450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287D9-88F0-9C73-1ED1-8A078205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4560-8AE2-4755-BE0D-D154E67247AD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3F9F2-936E-B3CE-08B7-F3619343F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A0674-771D-E11C-164D-1BF2F4F0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B60-DDF0-4A3C-A06D-1D6C5FE8E4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1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F3C9-65C1-1A98-3403-FBD0ACC9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6E664-CE97-BE1A-EA97-8D2887B1A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1A0C-5CC9-38EB-6F9D-5D9C88D66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3675B-8F08-7E05-19D7-ECDAA900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4560-8AE2-4755-BE0D-D154E67247AD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5EBA1-A431-F95A-8138-83F33809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9D75B-400F-587C-FDD3-3F46C64C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B60-DDF0-4A3C-A06D-1D6C5FE8E4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491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E958-0608-B739-CEC6-DF32F22D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A8043-56AE-0942-8DE6-9A7236C08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D7E92-C439-45B2-9D14-08A4BBA30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6B902-EE74-6A3C-ED10-B966824F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4560-8AE2-4755-BE0D-D154E67247AD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6EAB3-294D-457E-579B-F82AB287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3C313-758E-C3D3-1CFA-9CBB209E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B60-DDF0-4A3C-A06D-1D6C5FE8E4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35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527172-4A9B-052D-4B97-2E2A7FE3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18FA5-0D06-DA63-1797-45B67A186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C8736-5196-4AF7-19B0-8803E8D2E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44560-8AE2-4755-BE0D-D154E67247AD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13C06-F747-1936-0A05-1D4DF8F7D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E48B4-72F9-EBDB-8B7D-A2D1F1664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EB60-DDF0-4A3C-A06D-1D6C5FE8E4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6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water, outdoor&#10;&#10;Description automatically generated">
            <a:extLst>
              <a:ext uri="{FF2B5EF4-FFF2-40B4-BE49-F238E27FC236}">
                <a16:creationId xmlns:a16="http://schemas.microsoft.com/office/drawing/2014/main" id="{F5809583-B8F2-D3C0-C0AB-5BB5D6B1A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B9D9C4-40A4-FEB6-BFA6-8EA77A8FEC00}"/>
              </a:ext>
            </a:extLst>
          </p:cNvPr>
          <p:cNvSpPr txBox="1"/>
          <p:nvPr/>
        </p:nvSpPr>
        <p:spPr>
          <a:xfrm>
            <a:off x="1" y="2018912"/>
            <a:ext cx="12191999" cy="36522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2000" i="0" u="none" strike="noStrike" kern="1200" dirty="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</a:effectLst>
                <a:latin typeface="Avenir Next LT Pro" panose="020B0504020202020204" pitchFamily="34" charset="0"/>
              </a:rPr>
              <a:t>London, UK</a:t>
            </a:r>
          </a:p>
          <a:p>
            <a:pPr algn="ctr"/>
            <a:r>
              <a:rPr lang="en-US" sz="8000" i="0" u="none" strike="noStrike" kern="1200" dirty="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</a:effectLst>
                <a:latin typeface="Avenir Next LT Pro" panose="020B0504020202020204" pitchFamily="34" charset="0"/>
              </a:rPr>
              <a:t>WCTC </a:t>
            </a:r>
            <a:r>
              <a:rPr lang="en-US" sz="8000" b="1" i="0" u="none" strike="noStrike" kern="1200" dirty="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</a:effectLst>
                <a:latin typeface="Avenir Next LT Pro" panose="020B0504020202020204" pitchFamily="34" charset="0"/>
              </a:rPr>
              <a:t>2023</a:t>
            </a:r>
            <a:br>
              <a:rPr lang="en-US" sz="5000" b="1" i="0" u="none" strike="noStrike" kern="1200" dirty="0">
                <a:solidFill>
                  <a:srgbClr val="7030A0"/>
                </a:solidFill>
                <a:effectLst>
                  <a:glow rad="177800">
                    <a:srgbClr val="033262">
                      <a:alpha val="28000"/>
                    </a:srgbClr>
                  </a:glow>
                </a:effectLst>
                <a:latin typeface="Avenir Next LT Pro" panose="020B0504020202020204" pitchFamily="34" charset="0"/>
              </a:rPr>
            </a:br>
            <a:r>
              <a:rPr lang="en-US" sz="3200" i="0" u="none" strike="noStrike" kern="120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</a:effectLst>
                <a:latin typeface="Avenir Next LT Pro" panose="020B0504020202020204" pitchFamily="34" charset="0"/>
              </a:rPr>
              <a:t>Hilton Metropole, London</a:t>
            </a:r>
            <a:br>
              <a:rPr lang="en-US" sz="4000" i="0" u="none" strike="noStrike" kern="1200" dirty="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</a:effectLst>
                <a:latin typeface="Avenir Next LT Pro" panose="020B0504020202020204" pitchFamily="34" charset="0"/>
              </a:rPr>
            </a:br>
            <a:r>
              <a:rPr lang="en-US" sz="3600" b="1" i="0" u="none" strike="noStrike" kern="1200" dirty="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</a:effectLst>
                <a:latin typeface="Avenir Next LT Pro" panose="020B0504020202020204" pitchFamily="34" charset="0"/>
              </a:rPr>
              <a:t>Thursday, June 15 – Saturday, June 17, 2023</a:t>
            </a:r>
            <a:endParaRPr lang="en-US" sz="3600" b="1" dirty="0">
              <a:solidFill>
                <a:schemeClr val="bg1"/>
              </a:solidFill>
              <a:effectLst>
                <a:glow rad="177800">
                  <a:srgbClr val="033262">
                    <a:alpha val="28000"/>
                  </a:srgbClr>
                </a:glow>
              </a:effectLst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3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Ferraccioli</dc:creator>
  <cp:lastModifiedBy>Tolley, Neil</cp:lastModifiedBy>
  <cp:revision>4</cp:revision>
  <dcterms:created xsi:type="dcterms:W3CDTF">2022-05-05T15:56:38Z</dcterms:created>
  <dcterms:modified xsi:type="dcterms:W3CDTF">2022-05-05T18:29:39Z</dcterms:modified>
</cp:coreProperties>
</file>